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4" r:id="rId3"/>
    <p:sldId id="258" r:id="rId4"/>
    <p:sldId id="260" r:id="rId5"/>
    <p:sldId id="266" r:id="rId6"/>
    <p:sldId id="261" r:id="rId7"/>
    <p:sldId id="263" r:id="rId8"/>
    <p:sldId id="265" r:id="rId9"/>
  </p:sldIdLst>
  <p:sldSz cx="18288000" cy="10287000"/>
  <p:notesSz cx="6858000" cy="9144000"/>
  <p:embeddedFontLs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League Spartan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6762AC-23FF-C7C2-E101-51B3DCD0B4C5}" v="103" dt="2024-09-01T22:19:55.956"/>
    <p1510:client id="{D7A487DE-0F63-730D-C02A-BBAAE7A53FF1}" v="15" dt="2024-09-01T22:31:03.0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946" y="-25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784303" y="3161729"/>
            <a:ext cx="460706" cy="882885"/>
          </a:xfrm>
          <a:custGeom>
            <a:avLst/>
            <a:gdLst/>
            <a:ahLst/>
            <a:cxnLst/>
            <a:rect l="l" t="t" r="r" b="b"/>
            <a:pathLst>
              <a:path w="460706" h="882885">
                <a:moveTo>
                  <a:pt x="0" y="0"/>
                </a:moveTo>
                <a:lnTo>
                  <a:pt x="460706" y="0"/>
                </a:lnTo>
                <a:lnTo>
                  <a:pt x="460706" y="882885"/>
                </a:lnTo>
                <a:lnTo>
                  <a:pt x="0" y="8828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7803397" y="729089"/>
            <a:ext cx="2635486" cy="599221"/>
            <a:chOff x="0" y="0"/>
            <a:chExt cx="1787422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87422" cy="406400"/>
            </a:xfrm>
            <a:custGeom>
              <a:avLst/>
              <a:gdLst/>
              <a:ahLst/>
              <a:cxnLst/>
              <a:rect l="l" t="t" r="r" b="b"/>
              <a:pathLst>
                <a:path w="1787422" h="406400">
                  <a:moveTo>
                    <a:pt x="1584222" y="0"/>
                  </a:moveTo>
                  <a:cubicBezTo>
                    <a:pt x="1696447" y="0"/>
                    <a:pt x="1787422" y="90976"/>
                    <a:pt x="1787422" y="203200"/>
                  </a:cubicBezTo>
                  <a:cubicBezTo>
                    <a:pt x="1787422" y="315424"/>
                    <a:pt x="1696447" y="406400"/>
                    <a:pt x="158422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87422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22472" y="3749339"/>
            <a:ext cx="13043057" cy="2710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262"/>
              </a:lnSpc>
              <a:spcBef>
                <a:spcPct val="0"/>
              </a:spcBef>
            </a:pPr>
            <a:r>
              <a:rPr lang="en-US" sz="1590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VOLTRAN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503697" y="5814116"/>
            <a:ext cx="9280606" cy="1546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4"/>
              </a:lnSpc>
              <a:spcBef>
                <a:spcPct val="0"/>
              </a:spcBef>
            </a:pPr>
            <a:r>
              <a:rPr lang="en-US" sz="2852" spc="2282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BILIMSEL PRENSIPLERLE SULAMA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94919" y="856048"/>
            <a:ext cx="2298161" cy="307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  <a:spcBef>
                <a:spcPct val="0"/>
              </a:spcBef>
            </a:pPr>
            <a:r>
              <a:rPr lang="en-US" sz="1804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TEKNOFEST 2024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80466731-9D02-C101-6864-667CE0780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711" y="1522"/>
            <a:ext cx="13614093" cy="1028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4" name="Picture 3" descr="image">
            <a:extLst>
              <a:ext uri="{FF2B5EF4-FFF2-40B4-BE49-F238E27FC236}">
                <a16:creationId xmlns:a16="http://schemas.microsoft.com/office/drawing/2014/main" xmlns="" id="{EB689208-27FA-C3A2-650C-DD74C8A29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371475"/>
            <a:ext cx="16760825" cy="954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44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00"/>
    </mc:Choice>
    <mc:Fallback>
      <p:transition spd="slow" advClick="0" advTm="10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3" name="Picture 2" descr="A screenshot of a math equation&#10;&#10;Description automatically generated">
            <a:extLst>
              <a:ext uri="{FF2B5EF4-FFF2-40B4-BE49-F238E27FC236}">
                <a16:creationId xmlns:a16="http://schemas.microsoft.com/office/drawing/2014/main" xmlns="" id="{E6F1DEED-0D32-15AC-7844-781AE61A9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007" y="282865"/>
            <a:ext cx="14970125" cy="973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56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ython - Wikiversity">
            <a:extLst>
              <a:ext uri="{FF2B5EF4-FFF2-40B4-BE49-F238E27FC236}">
                <a16:creationId xmlns:a16="http://schemas.microsoft.com/office/drawing/2014/main" xmlns="" id="{5F777589-7BEE-E3F7-6BE5-BBFD7CA9A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9275" y="279400"/>
            <a:ext cx="2028825" cy="2044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7C9E14C-25B4-B92C-5A9B-A15FCA3F9DC8}"/>
              </a:ext>
            </a:extLst>
          </p:cNvPr>
          <p:cNvSpPr txBox="1"/>
          <p:nvPr/>
        </p:nvSpPr>
        <p:spPr>
          <a:xfrm>
            <a:off x="168275" y="1155941"/>
            <a:ext cx="18126075" cy="82176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D55FDE"/>
                </a:solidFill>
                <a:latin typeface="Consolas"/>
              </a:rPr>
              <a:t>def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61AFEF"/>
                </a:solidFill>
                <a:latin typeface="Consolas"/>
              </a:rPr>
              <a:t>calc_ref_evapotranspiration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(</a:t>
            </a:r>
            <a:r>
              <a:rPr lang="en-US" sz="2200" err="1">
                <a:solidFill>
                  <a:srgbClr val="D19A66"/>
                </a:solidFill>
                <a:latin typeface="Consolas"/>
              </a:rPr>
              <a:t>R_n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G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T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u2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es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 err="1">
                <a:solidFill>
                  <a:srgbClr val="D19A66"/>
                </a:solidFill>
                <a:latin typeface="Consolas"/>
              </a:rPr>
              <a:t>ea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altitude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):</a:t>
            </a:r>
          </a:p>
          <a:p>
            <a:r>
              <a:rPr lang="en-US" sz="2200" dirty="0">
                <a:solidFill>
                  <a:srgbClr val="89CA78"/>
                </a:solidFill>
                <a:latin typeface="Consolas"/>
              </a:rPr>
              <a:t>"""</a:t>
            </a:r>
          </a:p>
          <a:p>
            <a:r>
              <a:rPr lang="en-US" sz="2200" dirty="0">
                <a:solidFill>
                  <a:srgbClr val="89CA78"/>
                </a:solidFill>
                <a:latin typeface="Consolas"/>
              </a:rPr>
              <a:t>Penman-Monteith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denklemini</a:t>
            </a:r>
            <a:r>
              <a:rPr lang="en-US" sz="2200" dirty="0">
                <a:solidFill>
                  <a:srgbClr val="89CA78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kullanarak</a:t>
            </a:r>
            <a:r>
              <a:rPr lang="en-US" sz="2200" dirty="0">
                <a:solidFill>
                  <a:srgbClr val="89CA78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referans</a:t>
            </a:r>
            <a:r>
              <a:rPr lang="en-US" sz="2200" dirty="0">
                <a:solidFill>
                  <a:srgbClr val="89CA78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evapotranspirasyonu</a:t>
            </a:r>
            <a:r>
              <a:rPr lang="en-US" sz="2200" dirty="0">
                <a:solidFill>
                  <a:srgbClr val="89CA78"/>
                </a:solidFill>
                <a:latin typeface="Consolas"/>
              </a:rPr>
              <a:t> (ET0)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hesaplar</a:t>
            </a:r>
            <a:r>
              <a:rPr lang="en-US" sz="2200" dirty="0">
                <a:solidFill>
                  <a:srgbClr val="89CA78"/>
                </a:solidFill>
                <a:latin typeface="Consolas"/>
              </a:rPr>
              <a:t>.</a:t>
            </a:r>
          </a:p>
          <a:p>
            <a:r>
              <a:rPr lang="en-US" sz="2200" dirty="0">
                <a:solidFill>
                  <a:srgbClr val="89CA78"/>
                </a:solidFill>
                <a:latin typeface="Consolas"/>
              </a:rPr>
              <a:t>"""</a:t>
            </a:r>
          </a:p>
          <a:p>
            <a:r>
              <a:rPr lang="en-US" sz="2200" dirty="0">
                <a:latin typeface="Consolas"/>
              </a:rPr>
              <a:t/>
            </a:r>
            <a:br>
              <a:rPr lang="en-US" sz="2200" dirty="0">
                <a:latin typeface="Consolas"/>
              </a:rPr>
            </a:br>
            <a:r>
              <a:rPr lang="en-US" sz="2200" dirty="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denklem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sabitleri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 dirty="0">
                <a:solidFill>
                  <a:srgbClr val="ABB2BF"/>
                </a:solidFill>
                <a:latin typeface="Consolas"/>
              </a:rPr>
              <a:t>cp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1.013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10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**-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3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# MJ/kg/°C</a:t>
            </a:r>
          </a:p>
          <a:p>
            <a:r>
              <a:rPr lang="en-US" sz="2200" dirty="0">
                <a:solidFill>
                  <a:srgbClr val="ABB2BF"/>
                </a:solidFill>
                <a:latin typeface="Consolas"/>
              </a:rPr>
              <a:t>lambda_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2.45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# MJ/kg</a:t>
            </a:r>
          </a:p>
          <a:p>
            <a:r>
              <a:rPr lang="en-US" sz="2200" dirty="0">
                <a:solidFill>
                  <a:srgbClr val="ABB2BF"/>
                </a:solidFill>
                <a:latin typeface="Consolas"/>
              </a:rPr>
              <a:t>epsilon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0.622</a:t>
            </a:r>
          </a:p>
          <a:p>
            <a:r>
              <a:rPr lang="en-US" sz="2200" dirty="0">
                <a:latin typeface="Consolas"/>
              </a:rPr>
              <a:t/>
            </a:r>
            <a:br>
              <a:rPr lang="en-US" sz="2200" dirty="0">
                <a:latin typeface="Consolas"/>
              </a:rPr>
            </a:br>
            <a:r>
              <a:rPr lang="en-US" sz="2200" dirty="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atmosfer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basıncını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(P) kPa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cinsinden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hesaplar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 dirty="0">
                <a:solidFill>
                  <a:srgbClr val="ABB2BF"/>
                </a:solidFill>
                <a:latin typeface="Consolas"/>
              </a:rPr>
              <a:t>P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101.3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((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293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-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0.0065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altitude)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293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)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**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5.26</a:t>
            </a:r>
          </a:p>
          <a:p>
            <a:r>
              <a:rPr lang="en-US" sz="2200" dirty="0">
                <a:latin typeface="Consolas"/>
              </a:rPr>
              <a:t/>
            </a:r>
            <a:br>
              <a:rPr lang="en-US" sz="2200" dirty="0">
                <a:latin typeface="Consolas"/>
              </a:rPr>
            </a:br>
            <a:r>
              <a:rPr lang="en-US" sz="2200" dirty="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psikrometrik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sabiti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(gamma) kPa/°C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cinsinden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hesaplar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 dirty="0">
                <a:solidFill>
                  <a:srgbClr val="ABB2BF"/>
                </a:solidFill>
                <a:latin typeface="Consolas"/>
              </a:rPr>
              <a:t>gamma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cp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P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(epsilon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lambda_)</a:t>
            </a:r>
          </a:p>
          <a:p>
            <a:r>
              <a:rPr lang="en-US" sz="2200" dirty="0">
                <a:latin typeface="Consolas"/>
              </a:rPr>
              <a:t/>
            </a:r>
            <a:br>
              <a:rPr lang="en-US" sz="2200" dirty="0">
                <a:latin typeface="Consolas"/>
              </a:rPr>
            </a:br>
            <a:r>
              <a:rPr lang="en-US" sz="2200" dirty="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doymuş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buhar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basıncı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eğrisinin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eğimi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(delta) kPa/°C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cinsinden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hesaplar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 dirty="0">
                <a:solidFill>
                  <a:srgbClr val="ABB2BF"/>
                </a:solidFill>
                <a:latin typeface="Consolas"/>
              </a:rPr>
              <a:t>delta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4098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0.6108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ABB2BF"/>
                </a:solidFill>
                <a:latin typeface="Consolas"/>
              </a:rPr>
              <a:t>math.</a:t>
            </a:r>
            <a:r>
              <a:rPr lang="en-US" sz="2200" err="1">
                <a:solidFill>
                  <a:srgbClr val="61AFEF"/>
                </a:solidFill>
                <a:latin typeface="Consolas"/>
              </a:rPr>
              <a:t>exp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((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17.27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T)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(T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237.3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))))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((T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237.3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)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2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)</a:t>
            </a:r>
          </a:p>
          <a:p>
            <a:r>
              <a:rPr lang="en-US" sz="2200" dirty="0">
                <a:latin typeface="Consolas"/>
              </a:rPr>
              <a:t/>
            </a:r>
            <a:br>
              <a:rPr lang="en-US" sz="2200" dirty="0">
                <a:latin typeface="Consolas"/>
              </a:rPr>
            </a:br>
            <a:r>
              <a:rPr lang="en-US" sz="2200" dirty="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referans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evapotranspirasyonu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(ET0) mm/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gün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cinsinden</a:t>
            </a:r>
            <a:r>
              <a:rPr lang="en-US" sz="2200" dirty="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hesaplar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 dirty="0">
                <a:solidFill>
                  <a:srgbClr val="D19A66"/>
                </a:solidFill>
                <a:latin typeface="Consolas"/>
              </a:rPr>
              <a:t>ET0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0.408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delta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 err="1">
                <a:solidFill>
                  <a:srgbClr val="ABB2BF"/>
                </a:solidFill>
                <a:latin typeface="Consolas"/>
              </a:rPr>
              <a:t>R_n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-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G)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gamma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900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(T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273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))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u2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(es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-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ABB2BF"/>
                </a:solidFill>
                <a:latin typeface="Consolas"/>
              </a:rPr>
              <a:t>ea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))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(delta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gamma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1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0.34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u2))</a:t>
            </a:r>
          </a:p>
          <a:p>
            <a:r>
              <a:rPr lang="en-US" sz="2200" dirty="0">
                <a:latin typeface="Consolas"/>
              </a:rPr>
              <a:t/>
            </a:r>
            <a:br>
              <a:rPr lang="en-US" sz="2200" dirty="0">
                <a:latin typeface="Consolas"/>
              </a:rPr>
            </a:br>
            <a:r>
              <a:rPr lang="en-US" sz="2200" dirty="0">
                <a:solidFill>
                  <a:srgbClr val="D55FDE"/>
                </a:solidFill>
                <a:latin typeface="Consolas"/>
              </a:rPr>
              <a:t>return</a:t>
            </a:r>
            <a:r>
              <a:rPr lang="en-US" sz="2200" dirty="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dirty="0">
                <a:solidFill>
                  <a:srgbClr val="D19A66"/>
                </a:solidFill>
                <a:latin typeface="Consolas"/>
              </a:rPr>
              <a:t>ET0</a:t>
            </a:r>
          </a:p>
          <a:p>
            <a:endParaRPr lang="en-US" sz="2200" dirty="0">
              <a:solidFill>
                <a:srgbClr val="ABB2BF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06680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98A0DD3-DA9B-03A0-43F4-5BEB2240E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038" y="912813"/>
            <a:ext cx="12115800" cy="844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85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xmlns="" id="{7368F428-A8FC-F5AB-858D-36A453226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375" y="-3175"/>
            <a:ext cx="14065250" cy="1029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xmlns="" id="{6680F1D3-7650-4307-A001-0163AD371D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B7EE5242-4FEC-7208-C3DC-CB276DDF23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56" b="4314"/>
          <a:stretch/>
        </p:blipFill>
        <p:spPr>
          <a:xfrm>
            <a:off x="1640807" y="4806"/>
            <a:ext cx="14991346" cy="10287362"/>
          </a:xfrm>
          <a:custGeom>
            <a:avLst/>
            <a:gdLst/>
            <a:ahLst/>
            <a:cxnLst/>
            <a:rect l="l" t="t" r="r" b="b"/>
            <a:pathLst>
              <a:path w="8678780" h="5873097">
                <a:moveTo>
                  <a:pt x="1379513" y="25"/>
                </a:moveTo>
                <a:cubicBezTo>
                  <a:pt x="1399326" y="458"/>
                  <a:pt x="1419819" y="6516"/>
                  <a:pt x="1438386" y="8439"/>
                </a:cubicBezTo>
                <a:cubicBezTo>
                  <a:pt x="1848256" y="51517"/>
                  <a:pt x="2258124" y="98056"/>
                  <a:pt x="2668443" y="139209"/>
                </a:cubicBezTo>
                <a:cubicBezTo>
                  <a:pt x="3052045" y="177671"/>
                  <a:pt x="3438361" y="186516"/>
                  <a:pt x="3823773" y="206516"/>
                </a:cubicBezTo>
                <a:cubicBezTo>
                  <a:pt x="4290252" y="230748"/>
                  <a:pt x="4755825" y="264980"/>
                  <a:pt x="5219588" y="318825"/>
                </a:cubicBezTo>
                <a:cubicBezTo>
                  <a:pt x="5541595" y="356518"/>
                  <a:pt x="5866772" y="382670"/>
                  <a:pt x="6193307" y="352672"/>
                </a:cubicBezTo>
                <a:cubicBezTo>
                  <a:pt x="6209610" y="351131"/>
                  <a:pt x="6228180" y="346134"/>
                  <a:pt x="6241767" y="351131"/>
                </a:cubicBezTo>
                <a:cubicBezTo>
                  <a:pt x="6400280" y="407287"/>
                  <a:pt x="6573284" y="366901"/>
                  <a:pt x="6737683" y="402287"/>
                </a:cubicBezTo>
                <a:cubicBezTo>
                  <a:pt x="6695564" y="538826"/>
                  <a:pt x="6514862" y="527670"/>
                  <a:pt x="6412962" y="622288"/>
                </a:cubicBezTo>
                <a:cubicBezTo>
                  <a:pt x="6579172" y="659979"/>
                  <a:pt x="6728627" y="698057"/>
                  <a:pt x="6880346" y="726518"/>
                </a:cubicBezTo>
                <a:cubicBezTo>
                  <a:pt x="7041122" y="756519"/>
                  <a:pt x="7177442" y="837673"/>
                  <a:pt x="7334594" y="873826"/>
                </a:cubicBezTo>
                <a:cubicBezTo>
                  <a:pt x="7368112" y="881518"/>
                  <a:pt x="7408419" y="908442"/>
                  <a:pt x="7420192" y="934596"/>
                </a:cubicBezTo>
                <a:cubicBezTo>
                  <a:pt x="7458235" y="1019211"/>
                  <a:pt x="8217735" y="1256521"/>
                  <a:pt x="8128063" y="1331904"/>
                </a:cubicBezTo>
                <a:cubicBezTo>
                  <a:pt x="8090926" y="1363059"/>
                  <a:pt x="8042918" y="1385367"/>
                  <a:pt x="7992648" y="1416136"/>
                </a:cubicBezTo>
                <a:cubicBezTo>
                  <a:pt x="8068283" y="1474214"/>
                  <a:pt x="8153426" y="1499598"/>
                  <a:pt x="8244004" y="1516906"/>
                </a:cubicBezTo>
                <a:cubicBezTo>
                  <a:pt x="8271178" y="1522290"/>
                  <a:pt x="8297900" y="1533059"/>
                  <a:pt x="8300615" y="1559214"/>
                </a:cubicBezTo>
                <a:cubicBezTo>
                  <a:pt x="8303332" y="1586521"/>
                  <a:pt x="8275706" y="1597289"/>
                  <a:pt x="8252610" y="1609983"/>
                </a:cubicBezTo>
                <a:cubicBezTo>
                  <a:pt x="8220454" y="1627674"/>
                  <a:pt x="8189205" y="1643059"/>
                  <a:pt x="8148444" y="1645368"/>
                </a:cubicBezTo>
                <a:cubicBezTo>
                  <a:pt x="8081415" y="1648828"/>
                  <a:pt x="8049262" y="1698059"/>
                  <a:pt x="8010314" y="1734983"/>
                </a:cubicBezTo>
                <a:cubicBezTo>
                  <a:pt x="7988574" y="1755753"/>
                  <a:pt x="7977704" y="1797675"/>
                  <a:pt x="8015746" y="1804984"/>
                </a:cubicBezTo>
                <a:cubicBezTo>
                  <a:pt x="8107232" y="1822675"/>
                  <a:pt x="8099984" y="1873831"/>
                  <a:pt x="8097722" y="1931908"/>
                </a:cubicBezTo>
                <a:cubicBezTo>
                  <a:pt x="8094550" y="2003830"/>
                  <a:pt x="8040654" y="2036908"/>
                  <a:pt x="7974534" y="2064601"/>
                </a:cubicBezTo>
                <a:cubicBezTo>
                  <a:pt x="7951888" y="2074215"/>
                  <a:pt x="7919734" y="2073829"/>
                  <a:pt x="7911128" y="2103831"/>
                </a:cubicBezTo>
                <a:cubicBezTo>
                  <a:pt x="7948266" y="2132293"/>
                  <a:pt x="7993555" y="2109215"/>
                  <a:pt x="8033411" y="2117292"/>
                </a:cubicBezTo>
                <a:cubicBezTo>
                  <a:pt x="8066471" y="2123831"/>
                  <a:pt x="8121271" y="2120370"/>
                  <a:pt x="8075982" y="2172677"/>
                </a:cubicBezTo>
                <a:cubicBezTo>
                  <a:pt x="8062847" y="2187676"/>
                  <a:pt x="8078246" y="2199215"/>
                  <a:pt x="8095004" y="2200369"/>
                </a:cubicBezTo>
                <a:cubicBezTo>
                  <a:pt x="8229060" y="2212293"/>
                  <a:pt x="8167466" y="2318063"/>
                  <a:pt x="8210492" y="2373833"/>
                </a:cubicBezTo>
                <a:cubicBezTo>
                  <a:pt x="8222264" y="2389215"/>
                  <a:pt x="8209584" y="2415754"/>
                  <a:pt x="8191016" y="2422293"/>
                </a:cubicBezTo>
                <a:cubicBezTo>
                  <a:pt x="8072357" y="2465372"/>
                  <a:pt x="8056054" y="2568063"/>
                  <a:pt x="7998536" y="2656525"/>
                </a:cubicBezTo>
                <a:cubicBezTo>
                  <a:pt x="8061036" y="2691525"/>
                  <a:pt x="8135764" y="2699217"/>
                  <a:pt x="8203244" y="2721909"/>
                </a:cubicBezTo>
                <a:cubicBezTo>
                  <a:pt x="8273442" y="2745756"/>
                  <a:pt x="8273442" y="2763447"/>
                  <a:pt x="8215472" y="2832678"/>
                </a:cubicBezTo>
                <a:cubicBezTo>
                  <a:pt x="8366284" y="2847680"/>
                  <a:pt x="8366284" y="2847680"/>
                  <a:pt x="8319638" y="2956526"/>
                </a:cubicBezTo>
                <a:cubicBezTo>
                  <a:pt x="8445996" y="2966525"/>
                  <a:pt x="8529327" y="3018064"/>
                  <a:pt x="8548800" y="3130757"/>
                </a:cubicBezTo>
                <a:cubicBezTo>
                  <a:pt x="8558311" y="3185372"/>
                  <a:pt x="8615377" y="3211141"/>
                  <a:pt x="8678780" y="3247679"/>
                </a:cubicBezTo>
                <a:cubicBezTo>
                  <a:pt x="8599978" y="3283066"/>
                  <a:pt x="8546537" y="3356911"/>
                  <a:pt x="8454599" y="3278833"/>
                </a:cubicBezTo>
                <a:cubicBezTo>
                  <a:pt x="8421087" y="3250373"/>
                  <a:pt x="8424254" y="3286526"/>
                  <a:pt x="8419728" y="3296911"/>
                </a:cubicBezTo>
                <a:cubicBezTo>
                  <a:pt x="8408859" y="3322295"/>
                  <a:pt x="8431501" y="3339218"/>
                  <a:pt x="8446448" y="3358448"/>
                </a:cubicBezTo>
                <a:cubicBezTo>
                  <a:pt x="8460939" y="3377681"/>
                  <a:pt x="8478149" y="3398064"/>
                  <a:pt x="8482226" y="3419605"/>
                </a:cubicBezTo>
                <a:cubicBezTo>
                  <a:pt x="8484942" y="3434604"/>
                  <a:pt x="8471809" y="3456526"/>
                  <a:pt x="8457318" y="3467682"/>
                </a:cubicBezTo>
                <a:cubicBezTo>
                  <a:pt x="8381232" y="3526527"/>
                  <a:pt x="8426520" y="3658836"/>
                  <a:pt x="8282501" y="3675759"/>
                </a:cubicBezTo>
                <a:cubicBezTo>
                  <a:pt x="8217735" y="3683450"/>
                  <a:pt x="8186486" y="3731913"/>
                  <a:pt x="8138932" y="3758451"/>
                </a:cubicBezTo>
                <a:cubicBezTo>
                  <a:pt x="7973628" y="3851144"/>
                  <a:pt x="7863120" y="3970376"/>
                  <a:pt x="7811946" y="4134221"/>
                </a:cubicBezTo>
                <a:cubicBezTo>
                  <a:pt x="7797906" y="4179605"/>
                  <a:pt x="7744010" y="4216145"/>
                  <a:pt x="7709139" y="4256145"/>
                </a:cubicBezTo>
                <a:cubicBezTo>
                  <a:pt x="7725896" y="4285376"/>
                  <a:pt x="7817379" y="4222298"/>
                  <a:pt x="7785224" y="4299221"/>
                </a:cubicBezTo>
                <a:cubicBezTo>
                  <a:pt x="7760768" y="4356915"/>
                  <a:pt x="7698269" y="4392684"/>
                  <a:pt x="7639392" y="4426916"/>
                </a:cubicBezTo>
                <a:cubicBezTo>
                  <a:pt x="7572364" y="4465762"/>
                  <a:pt x="7498091" y="4496914"/>
                  <a:pt x="7467746" y="4568838"/>
                </a:cubicBezTo>
                <a:cubicBezTo>
                  <a:pt x="7461405" y="4584223"/>
                  <a:pt x="7441025" y="4600376"/>
                  <a:pt x="7422910" y="4606531"/>
                </a:cubicBezTo>
                <a:cubicBezTo>
                  <a:pt x="6478176" y="5872304"/>
                  <a:pt x="4152572" y="5880765"/>
                  <a:pt x="3884462" y="5871919"/>
                </a:cubicBezTo>
                <a:cubicBezTo>
                  <a:pt x="3559738" y="5860765"/>
                  <a:pt x="3252674" y="5782688"/>
                  <a:pt x="2951503" y="5685381"/>
                </a:cubicBezTo>
                <a:cubicBezTo>
                  <a:pt x="2824239" y="5644226"/>
                  <a:pt x="2706035" y="5585765"/>
                  <a:pt x="2582393" y="5540381"/>
                </a:cubicBezTo>
                <a:cubicBezTo>
                  <a:pt x="2411654" y="5477686"/>
                  <a:pt x="2279862" y="5358071"/>
                  <a:pt x="2109575" y="5307686"/>
                </a:cubicBezTo>
                <a:cubicBezTo>
                  <a:pt x="1934305" y="5255763"/>
                  <a:pt x="1784398" y="5160762"/>
                  <a:pt x="1604145" y="5120379"/>
                </a:cubicBezTo>
                <a:cubicBezTo>
                  <a:pt x="1509040" y="5098840"/>
                  <a:pt x="1417102" y="5059994"/>
                  <a:pt x="1432046" y="4948840"/>
                </a:cubicBezTo>
                <a:cubicBezTo>
                  <a:pt x="1436123" y="4917301"/>
                  <a:pt x="1411214" y="4891532"/>
                  <a:pt x="1371813" y="4900763"/>
                </a:cubicBezTo>
                <a:cubicBezTo>
                  <a:pt x="1296633" y="4918071"/>
                  <a:pt x="1262665" y="4872300"/>
                  <a:pt x="1220998" y="4838069"/>
                </a:cubicBezTo>
                <a:cubicBezTo>
                  <a:pt x="1146725" y="4777302"/>
                  <a:pt x="1076074" y="4712685"/>
                  <a:pt x="957869" y="4702684"/>
                </a:cubicBezTo>
                <a:cubicBezTo>
                  <a:pt x="980512" y="4654991"/>
                  <a:pt x="1019009" y="4661916"/>
                  <a:pt x="1054336" y="4671915"/>
                </a:cubicBezTo>
                <a:cubicBezTo>
                  <a:pt x="1147177" y="4698070"/>
                  <a:pt x="1239115" y="4727684"/>
                  <a:pt x="1331957" y="4753839"/>
                </a:cubicBezTo>
                <a:cubicBezTo>
                  <a:pt x="1392645" y="4770763"/>
                  <a:pt x="1452881" y="4794609"/>
                  <a:pt x="1533949" y="4775761"/>
                </a:cubicBezTo>
                <a:cubicBezTo>
                  <a:pt x="1464202" y="4679607"/>
                  <a:pt x="1345545" y="4662300"/>
                  <a:pt x="1249533" y="4632685"/>
                </a:cubicBezTo>
                <a:cubicBezTo>
                  <a:pt x="1129515" y="4595378"/>
                  <a:pt x="1058865" y="4524991"/>
                  <a:pt x="974172" y="4446530"/>
                </a:cubicBezTo>
                <a:cubicBezTo>
                  <a:pt x="1062487" y="4427683"/>
                  <a:pt x="1117287" y="4485377"/>
                  <a:pt x="1186579" y="4482299"/>
                </a:cubicBezTo>
                <a:cubicBezTo>
                  <a:pt x="1190203" y="4472300"/>
                  <a:pt x="1196544" y="4457684"/>
                  <a:pt x="1195637" y="4457299"/>
                </a:cubicBezTo>
                <a:cubicBezTo>
                  <a:pt x="1082415" y="4414222"/>
                  <a:pt x="1029426" y="4333453"/>
                  <a:pt x="1011761" y="4235759"/>
                </a:cubicBezTo>
                <a:cubicBezTo>
                  <a:pt x="1002706" y="4185376"/>
                  <a:pt x="961492" y="4169607"/>
                  <a:pt x="920731" y="4146528"/>
                </a:cubicBezTo>
                <a:cubicBezTo>
                  <a:pt x="778522" y="4064606"/>
                  <a:pt x="628163" y="3990375"/>
                  <a:pt x="511316" y="3877683"/>
                </a:cubicBezTo>
                <a:cubicBezTo>
                  <a:pt x="646279" y="3892682"/>
                  <a:pt x="754521" y="3966143"/>
                  <a:pt x="899898" y="3997682"/>
                </a:cubicBezTo>
                <a:cubicBezTo>
                  <a:pt x="784411" y="3873836"/>
                  <a:pt x="634956" y="3811144"/>
                  <a:pt x="498636" y="3736143"/>
                </a:cubicBezTo>
                <a:cubicBezTo>
                  <a:pt x="436588" y="3701912"/>
                  <a:pt x="379073" y="3658065"/>
                  <a:pt x="303890" y="3639604"/>
                </a:cubicBezTo>
                <a:cubicBezTo>
                  <a:pt x="277170" y="3633065"/>
                  <a:pt x="233240" y="3619219"/>
                  <a:pt x="254527" y="3582680"/>
                </a:cubicBezTo>
                <a:cubicBezTo>
                  <a:pt x="272641" y="3552297"/>
                  <a:pt x="308419" y="3561526"/>
                  <a:pt x="341028" y="3570373"/>
                </a:cubicBezTo>
                <a:cubicBezTo>
                  <a:pt x="419378" y="3592297"/>
                  <a:pt x="500446" y="3592682"/>
                  <a:pt x="606424" y="3592297"/>
                </a:cubicBezTo>
                <a:cubicBezTo>
                  <a:pt x="517657" y="3491912"/>
                  <a:pt x="355067" y="3521913"/>
                  <a:pt x="278984" y="3416526"/>
                </a:cubicBezTo>
                <a:cubicBezTo>
                  <a:pt x="374088" y="3398064"/>
                  <a:pt x="447458" y="3436142"/>
                  <a:pt x="524452" y="3443448"/>
                </a:cubicBezTo>
                <a:cubicBezTo>
                  <a:pt x="594195" y="3449987"/>
                  <a:pt x="611405" y="3432296"/>
                  <a:pt x="595102" y="3374218"/>
                </a:cubicBezTo>
                <a:cubicBezTo>
                  <a:pt x="569741" y="3283833"/>
                  <a:pt x="607782" y="3237678"/>
                  <a:pt x="709231" y="3262295"/>
                </a:cubicBezTo>
                <a:cubicBezTo>
                  <a:pt x="803432" y="3285372"/>
                  <a:pt x="813394" y="3251526"/>
                  <a:pt x="788033" y="3199987"/>
                </a:cubicBezTo>
                <a:cubicBezTo>
                  <a:pt x="751802" y="3124988"/>
                  <a:pt x="793015" y="3066910"/>
                  <a:pt x="821094" y="3003833"/>
                </a:cubicBezTo>
                <a:cubicBezTo>
                  <a:pt x="864120" y="2907680"/>
                  <a:pt x="846003" y="2860755"/>
                  <a:pt x="753161" y="2789218"/>
                </a:cubicBezTo>
                <a:cubicBezTo>
                  <a:pt x="701080" y="2749216"/>
                  <a:pt x="644921" y="2715371"/>
                  <a:pt x="569285" y="2680756"/>
                </a:cubicBezTo>
                <a:cubicBezTo>
                  <a:pt x="743651" y="2661909"/>
                  <a:pt x="560683" y="2598448"/>
                  <a:pt x="622275" y="2558832"/>
                </a:cubicBezTo>
                <a:cubicBezTo>
                  <a:pt x="745462" y="2542678"/>
                  <a:pt x="846003" y="2668833"/>
                  <a:pt x="1013576" y="2632679"/>
                </a:cubicBezTo>
                <a:cubicBezTo>
                  <a:pt x="806602" y="2523446"/>
                  <a:pt x="577892" y="2487677"/>
                  <a:pt x="427984" y="2342293"/>
                </a:cubicBezTo>
                <a:cubicBezTo>
                  <a:pt x="462405" y="2309216"/>
                  <a:pt x="496823" y="2339985"/>
                  <a:pt x="526263" y="2327678"/>
                </a:cubicBezTo>
                <a:cubicBezTo>
                  <a:pt x="525356" y="2319985"/>
                  <a:pt x="527622" y="2308446"/>
                  <a:pt x="522186" y="2304986"/>
                </a:cubicBezTo>
                <a:cubicBezTo>
                  <a:pt x="410323" y="2225754"/>
                  <a:pt x="408509" y="2223831"/>
                  <a:pt x="528526" y="2165368"/>
                </a:cubicBezTo>
                <a:cubicBezTo>
                  <a:pt x="570645" y="2144984"/>
                  <a:pt x="567023" y="2126906"/>
                  <a:pt x="544832" y="2101138"/>
                </a:cubicBezTo>
                <a:cubicBezTo>
                  <a:pt x="528978" y="2083061"/>
                  <a:pt x="509957" y="2066906"/>
                  <a:pt x="519016" y="2027291"/>
                </a:cubicBezTo>
                <a:cubicBezTo>
                  <a:pt x="584685" y="2078062"/>
                  <a:pt x="902162" y="2061522"/>
                  <a:pt x="958321" y="2056137"/>
                </a:cubicBezTo>
                <a:cubicBezTo>
                  <a:pt x="1021272" y="2050369"/>
                  <a:pt x="1083319" y="2025753"/>
                  <a:pt x="1149440" y="2039214"/>
                </a:cubicBezTo>
                <a:cubicBezTo>
                  <a:pt x="1202430" y="2049985"/>
                  <a:pt x="1447897" y="2154215"/>
                  <a:pt x="1482772" y="2034599"/>
                </a:cubicBezTo>
                <a:cubicBezTo>
                  <a:pt x="1484583" y="2028831"/>
                  <a:pt x="1583765" y="2042293"/>
                  <a:pt x="1637208" y="2048831"/>
                </a:cubicBezTo>
                <a:cubicBezTo>
                  <a:pt x="1684309" y="2054216"/>
                  <a:pt x="1737297" y="2078062"/>
                  <a:pt x="1768999" y="2030369"/>
                </a:cubicBezTo>
                <a:cubicBezTo>
                  <a:pt x="1787568" y="2002293"/>
                  <a:pt x="1711030" y="1948062"/>
                  <a:pt x="1642642" y="1943445"/>
                </a:cubicBezTo>
                <a:cubicBezTo>
                  <a:pt x="1583312" y="1939214"/>
                  <a:pt x="1521266" y="1933060"/>
                  <a:pt x="1464655" y="1944599"/>
                </a:cubicBezTo>
                <a:cubicBezTo>
                  <a:pt x="1394911" y="1958446"/>
                  <a:pt x="1357322" y="1936138"/>
                  <a:pt x="1337846" y="1888061"/>
                </a:cubicBezTo>
                <a:cubicBezTo>
                  <a:pt x="1316106" y="1834985"/>
                  <a:pt x="1274439" y="1810368"/>
                  <a:pt x="1216924" y="1785752"/>
                </a:cubicBezTo>
                <a:cubicBezTo>
                  <a:pt x="1077431" y="1726138"/>
                  <a:pt x="943377" y="1657291"/>
                  <a:pt x="790299" y="1622676"/>
                </a:cubicBezTo>
                <a:cubicBezTo>
                  <a:pt x="759953" y="1615751"/>
                  <a:pt x="726441" y="1606521"/>
                  <a:pt x="712401" y="1560751"/>
                </a:cubicBezTo>
                <a:cubicBezTo>
                  <a:pt x="1126798" y="1629213"/>
                  <a:pt x="1504511" y="1807676"/>
                  <a:pt x="1932039" y="1797291"/>
                </a:cubicBezTo>
                <a:cubicBezTo>
                  <a:pt x="1815195" y="1740752"/>
                  <a:pt x="1679780" y="1737675"/>
                  <a:pt x="1555234" y="1698059"/>
                </a:cubicBezTo>
                <a:cubicBezTo>
                  <a:pt x="1643549" y="1668444"/>
                  <a:pt x="1726428" y="1699213"/>
                  <a:pt x="1810212" y="1716137"/>
                </a:cubicBezTo>
                <a:cubicBezTo>
                  <a:pt x="1880410" y="1729982"/>
                  <a:pt x="1943817" y="1732290"/>
                  <a:pt x="1951515" y="1649598"/>
                </a:cubicBezTo>
                <a:cubicBezTo>
                  <a:pt x="1948798" y="1644214"/>
                  <a:pt x="1949249" y="1637291"/>
                  <a:pt x="1949704" y="1630753"/>
                </a:cubicBezTo>
                <a:cubicBezTo>
                  <a:pt x="1926152" y="1596522"/>
                  <a:pt x="1889468" y="1578830"/>
                  <a:pt x="1845990" y="1568828"/>
                </a:cubicBezTo>
                <a:cubicBezTo>
                  <a:pt x="1819722" y="1562674"/>
                  <a:pt x="1784851" y="1553443"/>
                  <a:pt x="1785302" y="1528829"/>
                </a:cubicBezTo>
                <a:cubicBezTo>
                  <a:pt x="1786662" y="1437674"/>
                  <a:pt x="1702878" y="1411136"/>
                  <a:pt x="1619092" y="1384597"/>
                </a:cubicBezTo>
                <a:cubicBezTo>
                  <a:pt x="1665740" y="1339213"/>
                  <a:pt x="1702423" y="1372674"/>
                  <a:pt x="1737750" y="1369214"/>
                </a:cubicBezTo>
                <a:cubicBezTo>
                  <a:pt x="1760848" y="1366906"/>
                  <a:pt x="1781679" y="1362675"/>
                  <a:pt x="1781679" y="1339213"/>
                </a:cubicBezTo>
                <a:cubicBezTo>
                  <a:pt x="1782132" y="1319597"/>
                  <a:pt x="1771262" y="1297288"/>
                  <a:pt x="1748620" y="1296905"/>
                </a:cubicBezTo>
                <a:cubicBezTo>
                  <a:pt x="1606863" y="1293442"/>
                  <a:pt x="1528513" y="1167288"/>
                  <a:pt x="1381324" y="1166904"/>
                </a:cubicBezTo>
                <a:cubicBezTo>
                  <a:pt x="1293462" y="1166904"/>
                  <a:pt x="1427065" y="1095751"/>
                  <a:pt x="1352792" y="1066135"/>
                </a:cubicBezTo>
                <a:cubicBezTo>
                  <a:pt x="1336486" y="1059596"/>
                  <a:pt x="1395363" y="1049597"/>
                  <a:pt x="1421631" y="1051135"/>
                </a:cubicBezTo>
                <a:cubicBezTo>
                  <a:pt x="1447445" y="1052673"/>
                  <a:pt x="1470543" y="1071519"/>
                  <a:pt x="1501793" y="1058058"/>
                </a:cubicBezTo>
                <a:cubicBezTo>
                  <a:pt x="1519003" y="1009981"/>
                  <a:pt x="1474621" y="992289"/>
                  <a:pt x="1437935" y="978826"/>
                </a:cubicBezTo>
                <a:cubicBezTo>
                  <a:pt x="1353244" y="947673"/>
                  <a:pt x="1270817" y="909981"/>
                  <a:pt x="1177975" y="898826"/>
                </a:cubicBezTo>
                <a:cubicBezTo>
                  <a:pt x="1144915" y="894980"/>
                  <a:pt x="1225528" y="843440"/>
                  <a:pt x="1241378" y="825366"/>
                </a:cubicBezTo>
                <a:cubicBezTo>
                  <a:pt x="867743" y="635366"/>
                  <a:pt x="418474" y="644980"/>
                  <a:pt x="0" y="491517"/>
                </a:cubicBezTo>
                <a:cubicBezTo>
                  <a:pt x="92391" y="461518"/>
                  <a:pt x="160326" y="483440"/>
                  <a:pt x="223277" y="488057"/>
                </a:cubicBezTo>
                <a:cubicBezTo>
                  <a:pt x="380429" y="499594"/>
                  <a:pt x="535773" y="523440"/>
                  <a:pt x="692473" y="537671"/>
                </a:cubicBezTo>
                <a:cubicBezTo>
                  <a:pt x="769465" y="544594"/>
                  <a:pt x="841022" y="570749"/>
                  <a:pt x="927071" y="529211"/>
                </a:cubicBezTo>
                <a:cubicBezTo>
                  <a:pt x="984589" y="501518"/>
                  <a:pt x="1076527" y="531517"/>
                  <a:pt x="1147177" y="556134"/>
                </a:cubicBezTo>
                <a:cubicBezTo>
                  <a:pt x="1205600" y="576517"/>
                  <a:pt x="1261306" y="581901"/>
                  <a:pt x="1338752" y="556134"/>
                </a:cubicBezTo>
                <a:cubicBezTo>
                  <a:pt x="1268554" y="540364"/>
                  <a:pt x="1214658" y="526519"/>
                  <a:pt x="1159406" y="516901"/>
                </a:cubicBezTo>
                <a:cubicBezTo>
                  <a:pt x="1115475" y="509211"/>
                  <a:pt x="1220094" y="478056"/>
                  <a:pt x="1273535" y="481902"/>
                </a:cubicBezTo>
                <a:cubicBezTo>
                  <a:pt x="1348263" y="487287"/>
                  <a:pt x="1306144" y="467287"/>
                  <a:pt x="1293462" y="439595"/>
                </a:cubicBezTo>
                <a:cubicBezTo>
                  <a:pt x="1279875" y="409979"/>
                  <a:pt x="1320183" y="400749"/>
                  <a:pt x="1345545" y="406900"/>
                </a:cubicBezTo>
                <a:cubicBezTo>
                  <a:pt x="1442916" y="431133"/>
                  <a:pt x="1539834" y="388441"/>
                  <a:pt x="1640379" y="423057"/>
                </a:cubicBezTo>
                <a:cubicBezTo>
                  <a:pt x="1615015" y="337670"/>
                  <a:pt x="1560215" y="300363"/>
                  <a:pt x="1445634" y="288439"/>
                </a:cubicBezTo>
                <a:cubicBezTo>
                  <a:pt x="1402608" y="283826"/>
                  <a:pt x="1357773" y="290748"/>
                  <a:pt x="1320636" y="266131"/>
                </a:cubicBezTo>
                <a:cubicBezTo>
                  <a:pt x="1299349" y="251902"/>
                  <a:pt x="1275346" y="234978"/>
                  <a:pt x="1292104" y="208824"/>
                </a:cubicBezTo>
                <a:cubicBezTo>
                  <a:pt x="1303877" y="190363"/>
                  <a:pt x="1329242" y="190363"/>
                  <a:pt x="1350074" y="196517"/>
                </a:cubicBezTo>
                <a:cubicBezTo>
                  <a:pt x="1443371" y="223826"/>
                  <a:pt x="1540741" y="233825"/>
                  <a:pt x="1638113" y="243826"/>
                </a:cubicBezTo>
                <a:cubicBezTo>
                  <a:pt x="1653059" y="245364"/>
                  <a:pt x="1669814" y="250365"/>
                  <a:pt x="1686573" y="224977"/>
                </a:cubicBezTo>
                <a:cubicBezTo>
                  <a:pt x="1504511" y="183824"/>
                  <a:pt x="1331505" y="125362"/>
                  <a:pt x="1144459" y="102670"/>
                </a:cubicBezTo>
                <a:cubicBezTo>
                  <a:pt x="1147177" y="91900"/>
                  <a:pt x="1149896" y="81131"/>
                  <a:pt x="1152614" y="70362"/>
                </a:cubicBezTo>
                <a:cubicBezTo>
                  <a:pt x="1298896" y="85746"/>
                  <a:pt x="1445182" y="101131"/>
                  <a:pt x="1629961" y="120363"/>
                </a:cubicBezTo>
                <a:cubicBezTo>
                  <a:pt x="1516284" y="59207"/>
                  <a:pt x="1408951" y="79594"/>
                  <a:pt x="1324712" y="25362"/>
                </a:cubicBezTo>
                <a:cubicBezTo>
                  <a:pt x="1340563" y="4786"/>
                  <a:pt x="1359698" y="-407"/>
                  <a:pt x="1379513" y="2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9296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33</Words>
  <Application>Microsoft Office PowerPoint</Application>
  <PresentationFormat>Özel</PresentationFormat>
  <Paragraphs>20</Paragraphs>
  <Slides>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5" baseType="lpstr">
      <vt:lpstr>Arial</vt:lpstr>
      <vt:lpstr>Codec Pro</vt:lpstr>
      <vt:lpstr>Consolas</vt:lpstr>
      <vt:lpstr>Calibri</vt:lpstr>
      <vt:lpstr>Garet Bold</vt:lpstr>
      <vt:lpstr>League Spartan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Minimalist Agrifarm Company Presentation</dc:title>
  <cp:lastModifiedBy>Tugba</cp:lastModifiedBy>
  <cp:revision>120</cp:revision>
  <dcterms:created xsi:type="dcterms:W3CDTF">2006-08-16T00:00:00Z</dcterms:created>
  <dcterms:modified xsi:type="dcterms:W3CDTF">2024-09-05T05:14:28Z</dcterms:modified>
  <dc:identifier>DAGO3JlvOew</dc:identifier>
</cp:coreProperties>
</file>

<file path=docProps/thumbnail.jpeg>
</file>